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notesMasterIdLst>
    <p:notesMasterId r:id="rId15"/>
  </p:notesMasterIdLst>
  <p:sldIdLst>
    <p:sldId id="257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6" r:id="rId11"/>
    <p:sldId id="297" r:id="rId12"/>
    <p:sldId id="299" r:id="rId13"/>
    <p:sldId id="259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8"/>
      </p:cViewPr>
      <p:guideLst>
        <p:guide orient="horz" pos="215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771C21-3757-4199-83DE-22960358A2A5}" type="datetime1">
              <a:rPr lang="ko-KR" altLang="en-US"/>
              <a:pPr lvl="0">
                <a:defRPr/>
              </a:pPr>
              <a:t>2023-06-13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4A4E647-5A0F-41E6-A0EF-B58D8C1C6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5687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143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3516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557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56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 spc="-150">
                <a:solidFill>
                  <a:schemeClr val="bg1"/>
                </a:solidFill>
              </a:rPr>
              <a:t>강아지 다이어리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3848" y="4170566"/>
            <a:ext cx="27363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600" b="1">
                <a:solidFill>
                  <a:schemeClr val="bg1"/>
                </a:solidFill>
              </a:rPr>
              <a:t>발표자 전경민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97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48064" y="271681"/>
            <a:ext cx="3816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200" b="1" dirty="0" err="1"/>
              <a:t>PetList</a:t>
            </a:r>
            <a:r>
              <a:rPr lang="ko-KR" altLang="en-US" sz="1200" b="1" dirty="0"/>
              <a:t>를 클릭하면 나오는 </a:t>
            </a:r>
            <a:r>
              <a:rPr lang="en-US" altLang="ko-KR" sz="1200" b="1" dirty="0"/>
              <a:t>Diary(</a:t>
            </a:r>
            <a:r>
              <a:rPr lang="en-US" altLang="ko-KR" sz="1200" b="1" dirty="0" err="1"/>
              <a:t>CalendarView</a:t>
            </a:r>
            <a:r>
              <a:rPr lang="ko-KR" altLang="en-US" sz="1200" b="1" dirty="0"/>
              <a:t>사용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6" name="그림 5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11C5820F-6B2C-0AF8-D8BD-B0E0B9AD4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140764"/>
            <a:ext cx="3384376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3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97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10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200" b="1" dirty="0" err="1"/>
              <a:t>TestList</a:t>
            </a:r>
            <a:r>
              <a:rPr lang="en-US" altLang="ko-KR" sz="1200" b="1" dirty="0"/>
              <a:t>:</a:t>
            </a:r>
            <a:r>
              <a:rPr lang="ko-KR" altLang="en-US" sz="1200" b="1" dirty="0"/>
              <a:t>아까 </a:t>
            </a:r>
            <a:r>
              <a:rPr lang="en-US" altLang="ko-KR" sz="1200" b="1" dirty="0" err="1"/>
              <a:t>PetList</a:t>
            </a:r>
            <a:r>
              <a:rPr lang="ko-KR" altLang="en-US" sz="1200" b="1" dirty="0"/>
              <a:t>와 같음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C7A5CE3-18CA-A962-A9FE-70AD7322B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151797"/>
            <a:ext cx="2773920" cy="4679085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0ABE85C-B4B1-5844-DA87-967F89682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13" y="1140365"/>
            <a:ext cx="2906878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9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97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151331"/>
            <a:ext cx="1080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solidFill>
                  <a:schemeClr val="bg1"/>
                </a:solidFill>
                <a:latin typeface="HY헤드라인M"/>
                <a:ea typeface="HY헤드라인M"/>
              </a:rPr>
              <a:t>시연영상</a:t>
            </a:r>
          </a:p>
        </p:txBody>
      </p:sp>
      <p:pic>
        <p:nvPicPr>
          <p:cNvPr id="4" name="안드로이드과제 시연영상">
            <a:hlinkClick r:id="" action="ppaction://media"/>
            <a:extLst>
              <a:ext uri="{FF2B5EF4-FFF2-40B4-BE49-F238E27FC236}">
                <a16:creationId xmlns:a16="http://schemas.microsoft.com/office/drawing/2014/main" id="{34A9735C-DE8D-16C6-EF23-A6A7831982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463" y="1082212"/>
            <a:ext cx="8529001" cy="570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3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8171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과목이름이나 영문타이틀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발표자 전경민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01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052736"/>
            <a:ext cx="3600400" cy="269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과목이름이나 영문타이틀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57621C-CEA5-9153-2B3A-6E331FFB131C}"/>
              </a:ext>
            </a:extLst>
          </p:cNvPr>
          <p:cNvSpPr txBox="1"/>
          <p:nvPr/>
        </p:nvSpPr>
        <p:spPr>
          <a:xfrm>
            <a:off x="827584" y="1322070"/>
            <a:ext cx="763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주제 선정 이유</a:t>
            </a:r>
            <a:r>
              <a:rPr lang="en-US" altLang="ko-KR" b="1" dirty="0"/>
              <a:t>: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HanSans"/>
              </a:rPr>
              <a:t>강아지를 키우고 있는 사용자들은 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HanSans"/>
              </a:rPr>
              <a:t>자신의반려견에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HanSans"/>
              </a:rPr>
              <a:t> 대한 건강상태와 일상적인 기록을 기록하고 관리할 필요가 있습니다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HanSans"/>
              </a:rPr>
              <a:t>.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HanSans"/>
              </a:rPr>
              <a:t>따라서 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HanSans"/>
              </a:rPr>
              <a:t>강아지다이어리를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HanSans"/>
              </a:rPr>
              <a:t> 주제로 선정하게 되었습니다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HanSans"/>
              </a:rPr>
              <a:t>.</a:t>
            </a:r>
          </a:p>
          <a:p>
            <a:endParaRPr lang="en-US" altLang="ko-KR" b="1" dirty="0">
              <a:solidFill>
                <a:srgbClr val="333333"/>
              </a:solidFill>
              <a:latin typeface="HanSans"/>
            </a:endParaRPr>
          </a:p>
          <a:p>
            <a:r>
              <a:rPr lang="ko-KR" altLang="en-US" b="1" dirty="0">
                <a:solidFill>
                  <a:srgbClr val="333333"/>
                </a:solidFill>
                <a:latin typeface="HanSans"/>
              </a:rPr>
              <a:t>기대효과</a:t>
            </a:r>
            <a:r>
              <a:rPr lang="en-US" altLang="ko-KR" b="1" dirty="0">
                <a:solidFill>
                  <a:srgbClr val="333333"/>
                </a:solidFill>
                <a:latin typeface="HanSans"/>
              </a:rPr>
              <a:t>: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HanSans"/>
              </a:rPr>
              <a:t>강아지 다이어리 어플리케이션을 통해 사용자는 강아지의 건강상태와 일상적인 기록을 쉽게 기록하고 관리할 수 있습니다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HanSans"/>
              </a:rPr>
              <a:t>.</a:t>
            </a:r>
          </a:p>
          <a:p>
            <a:endParaRPr lang="ko-KR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0033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13AADB-17EC-5DEC-B4FE-8B2CB7A6213D}"/>
              </a:ext>
            </a:extLst>
          </p:cNvPr>
          <p:cNvSpPr txBox="1"/>
          <p:nvPr/>
        </p:nvSpPr>
        <p:spPr>
          <a:xfrm>
            <a:off x="827584" y="1047375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서버 연동 방식</a:t>
            </a:r>
            <a:r>
              <a:rPr lang="en-US" altLang="ko-KR" b="1" dirty="0"/>
              <a:t>: </a:t>
            </a:r>
            <a:r>
              <a:rPr lang="en-US" altLang="ko-KR" b="1" dirty="0" err="1"/>
              <a:t>php</a:t>
            </a:r>
            <a:r>
              <a:rPr lang="en-US" altLang="ko-KR" b="1" dirty="0"/>
              <a:t> </a:t>
            </a:r>
            <a:r>
              <a:rPr lang="en-US" altLang="ko-KR" b="1" dirty="0" err="1"/>
              <a:t>mysql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60227-7768-1E51-C613-942D89B307D8}"/>
              </a:ext>
            </a:extLst>
          </p:cNvPr>
          <p:cNvSpPr txBox="1"/>
          <p:nvPr/>
        </p:nvSpPr>
        <p:spPr>
          <a:xfrm>
            <a:off x="635679" y="4293096"/>
            <a:ext cx="7800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안드로이드 앱은 일반적으로 서버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-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클라이언트 모델을 따릅니다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즉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앱은 서버로부터 데이터를 요청하고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서버는 요청에 따라 데이터를 생성하거나 검색하여 응답합니다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. PHP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와 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MySQL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을 연동하면 서버 측에서 데이터를 처리하고 안드로이드 앱에 필요한 데이터를 제공할 수 있습니다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b="1" i="0" dirty="0">
              <a:solidFill>
                <a:srgbClr val="353638"/>
              </a:solidFill>
              <a:effectLst/>
              <a:latin typeface="Noto Sans KR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026313A-AA23-A0A8-8842-04002503C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46409"/>
            <a:ext cx="7048500" cy="233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dirty="0" err="1">
                <a:solidFill>
                  <a:schemeClr val="bg1"/>
                </a:solidFill>
              </a:rPr>
              <a:t>첫화면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로그인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r>
              <a:rPr lang="ko-KR" altLang="en-US" sz="1200" dirty="0">
                <a:solidFill>
                  <a:schemeClr val="bg1"/>
                </a:solidFill>
              </a:rPr>
              <a:t>과 회원가입</a:t>
            </a:r>
          </a:p>
        </p:txBody>
      </p:sp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DE95AD7-AE69-FF54-20A7-E5D580C63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55" y="1518572"/>
            <a:ext cx="2695850" cy="3997379"/>
          </a:xfrm>
          <a:prstGeom prst="rect">
            <a:avLst/>
          </a:prstGeom>
        </p:spPr>
      </p:pic>
      <p:pic>
        <p:nvPicPr>
          <p:cNvPr id="13" name="그림 1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04EFD9B5-ECE8-9112-DDE6-41AEB19B8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518572"/>
            <a:ext cx="2765720" cy="3997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로그인 버튼 클릭시 서버로 보내는코드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로그인 </a:t>
            </a:r>
            <a:r>
              <a:rPr lang="en-US" altLang="ko-KR" sz="1200" dirty="0">
                <a:solidFill>
                  <a:schemeClr val="bg1"/>
                </a:solidFill>
              </a:rPr>
              <a:t>DB</a:t>
            </a:r>
            <a:r>
              <a:rPr lang="ko-KR" altLang="en-US" sz="1200" dirty="0">
                <a:solidFill>
                  <a:schemeClr val="bg1"/>
                </a:solidFill>
              </a:rPr>
              <a:t>연동 부분</a:t>
            </a:r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084DA47-3E3E-8D29-8266-D5694FF93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82212"/>
            <a:ext cx="5156270" cy="3688508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7ACF977-6649-448E-C04D-343319E62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4827415"/>
            <a:ext cx="5156270" cy="14098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A18B48-521B-BC2E-15A1-901B6BBD8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048" y="1383407"/>
            <a:ext cx="3600400" cy="3155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97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200" dirty="0" err="1">
                <a:solidFill>
                  <a:schemeClr val="bg1"/>
                </a:solidFill>
              </a:rPr>
              <a:t>Login.php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05A0EF6-91EB-E7F4-30D2-7FEED290E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4236"/>
            <a:ext cx="5449063" cy="4567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dirty="0" err="1">
                <a:solidFill>
                  <a:schemeClr val="bg1"/>
                </a:solidFill>
              </a:rPr>
              <a:t>반려견추가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155B0DC-98A6-AD57-A543-A046B04F4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010204"/>
            <a:ext cx="3096344" cy="5393459"/>
          </a:xfrm>
          <a:prstGeom prst="rect">
            <a:avLst/>
          </a:prstGeom>
        </p:spPr>
      </p:pic>
      <p:pic>
        <p:nvPicPr>
          <p:cNvPr id="7" name="그림 6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4628C52F-0F2F-841C-A1C4-07E92D00A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49" y="1010203"/>
            <a:ext cx="2997269" cy="53934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97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07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dirty="0" err="1">
                <a:solidFill>
                  <a:schemeClr val="bg1"/>
                </a:solidFill>
              </a:rPr>
              <a:t>반려견정보등록된</a:t>
            </a:r>
            <a:r>
              <a:rPr lang="ko-KR" altLang="en-US" sz="1200" dirty="0">
                <a:solidFill>
                  <a:schemeClr val="bg1"/>
                </a:solidFill>
              </a:rPr>
              <a:t> 모습</a:t>
            </a:r>
          </a:p>
        </p:txBody>
      </p:sp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C242436-2E8E-D4F5-8D41-142CBDC83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11179"/>
            <a:ext cx="7560840" cy="49157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97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08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200" b="1" dirty="0" err="1"/>
              <a:t>PHPmyadmin</a:t>
            </a:r>
            <a:r>
              <a:rPr lang="ko-KR" altLang="en-US" sz="1200" b="1" dirty="0"/>
              <a:t>의 저장된</a:t>
            </a:r>
            <a:r>
              <a:rPr lang="en-US" altLang="ko-KR" sz="1200" b="1" dirty="0"/>
              <a:t>pet table</a:t>
            </a:r>
            <a:r>
              <a:rPr lang="ko-KR" altLang="en-US" sz="1200" b="1" dirty="0"/>
              <a:t>을 </a:t>
            </a:r>
            <a:r>
              <a:rPr lang="ko-KR" altLang="en-US" sz="1200" b="1" dirty="0" err="1"/>
              <a:t>받아옴</a:t>
            </a:r>
            <a:r>
              <a:rPr lang="ko-KR" altLang="en-US" sz="1200" b="1" dirty="0"/>
              <a:t> </a:t>
            </a:r>
          </a:p>
        </p:txBody>
      </p:sp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4392790-F32B-24F4-0517-FE9F4BDED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4" y="1039055"/>
            <a:ext cx="5466688" cy="5591498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91BA876-6384-1093-F297-A52E9200B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328" y="1916832"/>
            <a:ext cx="2838846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6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204</Words>
  <Application>Microsoft Office PowerPoint</Application>
  <PresentationFormat>화면 슬라이드 쇼(4:3)</PresentationFormat>
  <Paragraphs>55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HanSans</vt:lpstr>
      <vt:lpstr>HY헤드라인M</vt:lpstr>
      <vt:lpstr>Noto Sans KR</vt:lpstr>
      <vt:lpstr>Söhne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LG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전경민</cp:lastModifiedBy>
  <cp:revision>35</cp:revision>
  <dcterms:created xsi:type="dcterms:W3CDTF">2016-11-03T20:47:04Z</dcterms:created>
  <dcterms:modified xsi:type="dcterms:W3CDTF">2023-06-13T01:01:48Z</dcterms:modified>
  <cp:version/>
</cp:coreProperties>
</file>